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B365"/>
    <a:srgbClr val="09783D"/>
    <a:srgbClr val="FF7E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8D149F-B53C-4D7B-B0A1-A9AEA9A41504}" v="11" dt="2026-04-01T13:01:46.5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Styl s motivem 1 – zvýraznění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Světlý styl 1 – zvýraznění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Světlý sty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Světlý styl 2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Světlý styl 3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Světlý styl 3 – zvýraznění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816" y="67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ppi Alexandra" userId="33de3240-ca92-4cff-aa4c-3216ca93634b" providerId="ADAL" clId="{C88D149F-B53C-4D7B-B0A1-A9AEA9A41504}"/>
    <pc:docChg chg="undo custSel addSld delSld modSld">
      <pc:chgData name="Seppi Alexandra" userId="33de3240-ca92-4cff-aa4c-3216ca93634b" providerId="ADAL" clId="{C88D149F-B53C-4D7B-B0A1-A9AEA9A41504}" dt="2026-04-01T13:02:45.678" v="113" actId="20577"/>
      <pc:docMkLst>
        <pc:docMk/>
      </pc:docMkLst>
      <pc:sldChg chg="addSp delSp modSp del mod">
        <pc:chgData name="Seppi Alexandra" userId="33de3240-ca92-4cff-aa4c-3216ca93634b" providerId="ADAL" clId="{C88D149F-B53C-4D7B-B0A1-A9AEA9A41504}" dt="2026-04-01T13:02:24.380" v="98" actId="47"/>
        <pc:sldMkLst>
          <pc:docMk/>
          <pc:sldMk cId="576610916" sldId="257"/>
        </pc:sldMkLst>
        <pc:spChg chg="mod">
          <ac:chgData name="Seppi Alexandra" userId="33de3240-ca92-4cff-aa4c-3216ca93634b" providerId="ADAL" clId="{C88D149F-B53C-4D7B-B0A1-A9AEA9A41504}" dt="2026-04-01T12:55:41.121" v="3" actId="207"/>
          <ac:spMkLst>
            <pc:docMk/>
            <pc:sldMk cId="576610916" sldId="257"/>
            <ac:spMk id="8" creationId="{1F9B380D-E598-4A5B-BB80-45D51EB8ED92}"/>
          </ac:spMkLst>
        </pc:spChg>
        <pc:spChg chg="mod">
          <ac:chgData name="Seppi Alexandra" userId="33de3240-ca92-4cff-aa4c-3216ca93634b" providerId="ADAL" clId="{C88D149F-B53C-4D7B-B0A1-A9AEA9A41504}" dt="2026-04-01T12:55:36.874" v="2" actId="207"/>
          <ac:spMkLst>
            <pc:docMk/>
            <pc:sldMk cId="576610916" sldId="257"/>
            <ac:spMk id="93" creationId="{8F13E06B-E1EE-44C6-9655-D31FE4620E4C}"/>
          </ac:spMkLst>
        </pc:spChg>
        <pc:grpChg chg="del">
          <ac:chgData name="Seppi Alexandra" userId="33de3240-ca92-4cff-aa4c-3216ca93634b" providerId="ADAL" clId="{C88D149F-B53C-4D7B-B0A1-A9AEA9A41504}" dt="2026-04-01T12:58:31.322" v="19" actId="478"/>
          <ac:grpSpMkLst>
            <pc:docMk/>
            <pc:sldMk cId="576610916" sldId="257"/>
            <ac:grpSpMk id="90" creationId="{B041424D-A8D1-4AA6-B11B-3EC8F2C18F2F}"/>
          </ac:grpSpMkLst>
        </pc:grpChg>
        <pc:graphicFrameChg chg="mod modGraphic">
          <ac:chgData name="Seppi Alexandra" userId="33de3240-ca92-4cff-aa4c-3216ca93634b" providerId="ADAL" clId="{C88D149F-B53C-4D7B-B0A1-A9AEA9A41504}" dt="2026-04-01T12:57:02.391" v="13" actId="207"/>
          <ac:graphicFrameMkLst>
            <pc:docMk/>
            <pc:sldMk cId="576610916" sldId="257"/>
            <ac:graphicFrameMk id="2" creationId="{7CEBD04D-C164-8772-1F75-5DCF333E4C86}"/>
          </ac:graphicFrameMkLst>
        </pc:graphicFrameChg>
        <pc:picChg chg="add del mod">
          <ac:chgData name="Seppi Alexandra" userId="33de3240-ca92-4cff-aa4c-3216ca93634b" providerId="ADAL" clId="{C88D149F-B53C-4D7B-B0A1-A9AEA9A41504}" dt="2026-04-01T13:01:07.087" v="84" actId="478"/>
          <ac:picMkLst>
            <pc:docMk/>
            <pc:sldMk cId="576610916" sldId="257"/>
            <ac:picMk id="4" creationId="{7522592B-D051-54CC-5C0B-BCA123C12241}"/>
          </ac:picMkLst>
        </pc:picChg>
        <pc:picChg chg="add del mod">
          <ac:chgData name="Seppi Alexandra" userId="33de3240-ca92-4cff-aa4c-3216ca93634b" providerId="ADAL" clId="{C88D149F-B53C-4D7B-B0A1-A9AEA9A41504}" dt="2026-04-01T13:00:57.352" v="82" actId="21"/>
          <ac:picMkLst>
            <pc:docMk/>
            <pc:sldMk cId="576610916" sldId="257"/>
            <ac:picMk id="91" creationId="{835C22AB-0E73-CE89-A2B5-1217FAB55BAC}"/>
          </ac:picMkLst>
        </pc:picChg>
        <pc:picChg chg="add mod">
          <ac:chgData name="Seppi Alexandra" userId="33de3240-ca92-4cff-aa4c-3216ca93634b" providerId="ADAL" clId="{C88D149F-B53C-4D7B-B0A1-A9AEA9A41504}" dt="2026-04-01T13:01:07.393" v="85"/>
          <ac:picMkLst>
            <pc:docMk/>
            <pc:sldMk cId="576610916" sldId="257"/>
            <ac:picMk id="94" creationId="{AF85FFB0-F0A6-CB6B-6737-596DD61EB991}"/>
          </ac:picMkLst>
        </pc:picChg>
        <pc:cxnChg chg="mod">
          <ac:chgData name="Seppi Alexandra" userId="33de3240-ca92-4cff-aa4c-3216ca93634b" providerId="ADAL" clId="{C88D149F-B53C-4D7B-B0A1-A9AEA9A41504}" dt="2026-04-01T13:00:32.608" v="75" actId="14100"/>
          <ac:cxnSpMkLst>
            <pc:docMk/>
            <pc:sldMk cId="576610916" sldId="257"/>
            <ac:cxnSpMk id="5" creationId="{609A8039-8EF1-45B1-B11A-51F3C464FA2E}"/>
          </ac:cxnSpMkLst>
        </pc:cxnChg>
        <pc:cxnChg chg="add del mod">
          <ac:chgData name="Seppi Alexandra" userId="33de3240-ca92-4cff-aa4c-3216ca93634b" providerId="ADAL" clId="{C88D149F-B53C-4D7B-B0A1-A9AEA9A41504}" dt="2026-04-01T12:59:20.962" v="39" actId="478"/>
          <ac:cxnSpMkLst>
            <pc:docMk/>
            <pc:sldMk cId="576610916" sldId="257"/>
            <ac:cxnSpMk id="11" creationId="{A8DB06EB-D3F4-7D95-00B3-9B104B8FDCA9}"/>
          </ac:cxnSpMkLst>
        </pc:cxnChg>
      </pc:sldChg>
      <pc:sldChg chg="addSp delSp modSp add mod">
        <pc:chgData name="Seppi Alexandra" userId="33de3240-ca92-4cff-aa4c-3216ca93634b" providerId="ADAL" clId="{C88D149F-B53C-4D7B-B0A1-A9AEA9A41504}" dt="2026-04-01T13:02:45.678" v="113" actId="20577"/>
        <pc:sldMkLst>
          <pc:docMk/>
          <pc:sldMk cId="1206289172" sldId="258"/>
        </pc:sldMkLst>
        <pc:graphicFrameChg chg="modGraphic">
          <ac:chgData name="Seppi Alexandra" userId="33de3240-ca92-4cff-aa4c-3216ca93634b" providerId="ADAL" clId="{C88D149F-B53C-4D7B-B0A1-A9AEA9A41504}" dt="2026-04-01T13:02:45.678" v="113" actId="20577"/>
          <ac:graphicFrameMkLst>
            <pc:docMk/>
            <pc:sldMk cId="1206289172" sldId="258"/>
            <ac:graphicFrameMk id="2" creationId="{7CEBD04D-C164-8772-1F75-5DCF333E4C86}"/>
          </ac:graphicFrameMkLst>
        </pc:graphicFrameChg>
        <pc:picChg chg="mod">
          <ac:chgData name="Seppi Alexandra" userId="33de3240-ca92-4cff-aa4c-3216ca93634b" providerId="ADAL" clId="{C88D149F-B53C-4D7B-B0A1-A9AEA9A41504}" dt="2026-04-01T13:02:06.344" v="95" actId="1035"/>
          <ac:picMkLst>
            <pc:docMk/>
            <pc:sldMk cId="1206289172" sldId="258"/>
            <ac:picMk id="4" creationId="{7522592B-D051-54CC-5C0B-BCA123C12241}"/>
          </ac:picMkLst>
        </pc:picChg>
        <pc:cxnChg chg="add del mod">
          <ac:chgData name="Seppi Alexandra" userId="33de3240-ca92-4cff-aa4c-3216ca93634b" providerId="ADAL" clId="{C88D149F-B53C-4D7B-B0A1-A9AEA9A41504}" dt="2026-04-01T13:02:20.354" v="97" actId="478"/>
          <ac:cxnSpMkLst>
            <pc:docMk/>
            <pc:sldMk cId="1206289172" sldId="258"/>
            <ac:cxnSpMk id="7" creationId="{0B449A7F-DC8C-24BE-4C5A-4F316D1BC079}"/>
          </ac:cxnSpMkLst>
        </pc:cxnChg>
        <pc:cxnChg chg="add del mod">
          <ac:chgData name="Seppi Alexandra" userId="33de3240-ca92-4cff-aa4c-3216ca93634b" providerId="ADAL" clId="{C88D149F-B53C-4D7B-B0A1-A9AEA9A41504}" dt="2026-04-01T13:02:18.185" v="96" actId="478"/>
          <ac:cxnSpMkLst>
            <pc:docMk/>
            <pc:sldMk cId="1206289172" sldId="258"/>
            <ac:cxnSpMk id="9" creationId="{3867CFDF-6F4E-7308-E3EB-2B2226EC0FF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1A4B3-ADA2-47C0-B35E-3F528DF011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4DC4CC-1E86-41EE-B8DE-01DA0EEE32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D6F711-2281-452D-BD22-368ECED42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D7E-0782-4BC5-AD1D-4F702A7FBD80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717C4-6959-4F5E-A0F5-0E2F8371F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BB82E-7C04-4997-B736-716E70CDD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EBC9-D3A8-4CE6-AB38-898937CA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56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633AB-E501-492B-A213-205FB67AD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D378C-B1E0-4FB9-A52F-EEDDAF53C0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2D2580-8F93-4335-8BE8-61447D8F5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D7E-0782-4BC5-AD1D-4F702A7FBD80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E0FF2B-54C2-4280-B9E8-94A8B73B2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418A0-71DD-4EAD-AD29-9338120CE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EBC9-D3A8-4CE6-AB38-898937CA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97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7912A-D863-4F9C-9AD7-EEFB59478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DF5440-44F0-48AA-9E72-35B06FE8D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130239-C577-4CB9-B813-C5ECF8D6B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D7E-0782-4BC5-AD1D-4F702A7FBD80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ECA3E-A2C4-4D85-BC0A-47E7E01C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2DF74-50C5-49EC-A815-144D019F6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EBC9-D3A8-4CE6-AB38-898937CA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95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81956-256F-472B-A594-A9FBCA394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7E1A2-F04D-4811-9DE3-06408414D6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F4EA5A-0C3D-4202-AE61-9DF3A2572C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96B5E1-C9C4-46AA-A8FE-0E134DE5F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D7E-0782-4BC5-AD1D-4F702A7FBD80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F0F09-C740-4D52-B184-BD88805E8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ABA226-78E0-4931-AD98-9E305D0BD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EBC9-D3A8-4CE6-AB38-898937CA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862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452D3-17B5-490B-8E80-E2ACF66EB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FDA006-104A-4A4A-A58D-BD3DBE673A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1ED75-DA03-4494-A445-BD5922D9E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F6BE27-D4DA-418A-841C-09A10FD8DB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0B6C12-B694-4836-AFB3-DAC0683EF0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D52ADC-DA8E-4116-B016-E0AA33CFE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D7E-0782-4BC5-AD1D-4F702A7FBD80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6DDDB3-BBAA-4228-A9A8-AA5000112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2B6F6C-A894-478F-8A72-61E3E396F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EBC9-D3A8-4CE6-AB38-898937CA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234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8E5F2-0C2A-4ADD-B43A-BF2261CFF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A8F0AA-D774-47F9-84C3-D6F00B749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D7E-0782-4BC5-AD1D-4F702A7FBD80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27750F-2F52-4CFF-8E72-74699475C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DD3699-A3BD-4E4B-BA15-E669EA142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EBC9-D3A8-4CE6-AB38-898937CA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94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47AC20-8A29-4A63-B281-D8AE57C29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D7E-0782-4BC5-AD1D-4F702A7FBD80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7CBB72-A8F5-46CF-A59E-A7FDD20D6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A54227-27A4-4BFE-A63E-383C0C41E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EBC9-D3A8-4CE6-AB38-898937CA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587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16619-2C17-4D37-B841-AA0E65F0B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5C5CD-213B-4E95-872B-09EC31DCD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4FCD3-942C-453A-8394-FF81493AC7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209A40-2C0A-4A8B-8185-394D9A2E2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D7E-0782-4BC5-AD1D-4F702A7FBD80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9D98D9-BB82-4A3C-9AC8-A0EE75853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E3FE78-4AC3-4269-BA33-21CBD2F7E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EBC9-D3A8-4CE6-AB38-898937CA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276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58385-57BC-4484-8DF8-316EFE5DC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C31B41-E201-4D94-9874-7190F10DA0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52DDAF-44E7-4F68-8735-52503510FC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A05E7D-3993-4152-BD88-2786447B3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D7E-0782-4BC5-AD1D-4F702A7FBD80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A32F1A-6754-4846-A24A-A4D62BD02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C1C8DF-F2E5-4F65-A509-85D161062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EBC9-D3A8-4CE6-AB38-898937CA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388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7E4CC-72FA-4117-8729-D4F297A5A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04C5F1-97C0-4BB3-BF58-0531A872C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657B40-7D9B-4968-97F6-D2863DC67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D7E-0782-4BC5-AD1D-4F702A7FBD80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D415F-CBDB-4D08-AB8B-BF7DD415D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24BC8-F023-4933-931B-557ADC1D4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EBC9-D3A8-4CE6-AB38-898937CA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24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E36FF-E89F-4403-B85A-7865A5B65D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B119A8-9CF8-4F71-9D36-D89323EF25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2EAAF6-DE82-48D9-A545-3CBD9224D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0D7E-0782-4BC5-AD1D-4F702A7FBD80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31A23-F3EF-4D56-AF27-947C5E6F1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5F389-1F17-466B-A862-83219A06D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8EBC9-D3A8-4CE6-AB38-898937CA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166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6172A-F362-4EE6-8991-32BB72A0F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A92144-92E2-4B11-A283-D6DD7AB80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C113B-2182-4283-B5B7-4940864B32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70D7E-0782-4BC5-AD1D-4F702A7FBD80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8B076-9D59-4B33-9A2C-7891F66CFD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8157CF-21E8-4B56-8842-4C53C2A21B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8EBC9-D3A8-4CE6-AB38-898937CAD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373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09A8039-8EF1-45B1-B11A-51F3C464FA2E}"/>
              </a:ext>
            </a:extLst>
          </p:cNvPr>
          <p:cNvCxnSpPr>
            <a:cxnSpLocks/>
          </p:cNvCxnSpPr>
          <p:nvPr/>
        </p:nvCxnSpPr>
        <p:spPr>
          <a:xfrm flipV="1">
            <a:off x="588521" y="1229844"/>
            <a:ext cx="8111120" cy="44821"/>
          </a:xfrm>
          <a:prstGeom prst="line">
            <a:avLst/>
          </a:prstGeom>
          <a:ln>
            <a:solidFill>
              <a:srgbClr val="06B3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F9B380D-E598-4A5B-BB80-45D51EB8ED92}"/>
              </a:ext>
            </a:extLst>
          </p:cNvPr>
          <p:cNvSpPr txBox="1"/>
          <p:nvPr/>
        </p:nvSpPr>
        <p:spPr>
          <a:xfrm>
            <a:off x="497847" y="1711775"/>
            <a:ext cx="9873046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="1" dirty="0">
                <a:solidFill>
                  <a:srgbClr val="09783D"/>
                </a:solidFill>
                <a:cs typeface="Arial"/>
              </a:rPr>
              <a:t>I have the following potential conflict(s) of interest to report:</a:t>
            </a:r>
            <a:endParaRPr lang="en-US" sz="2200" dirty="0">
              <a:solidFill>
                <a:srgbClr val="09783D"/>
              </a:solidFill>
              <a:cs typeface="Arial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F13E06B-E1EE-44C6-9655-D31FE4620E4C}"/>
              </a:ext>
            </a:extLst>
          </p:cNvPr>
          <p:cNvSpPr txBox="1"/>
          <p:nvPr/>
        </p:nvSpPr>
        <p:spPr>
          <a:xfrm>
            <a:off x="492389" y="479127"/>
            <a:ext cx="1121806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dirty="0">
                <a:solidFill>
                  <a:srgbClr val="09783D"/>
                </a:solidFill>
              </a:rPr>
              <a:t>Faculty Conflict of Interest Disclosure</a:t>
            </a:r>
            <a:endParaRPr lang="en-US" sz="2400" dirty="0">
              <a:solidFill>
                <a:srgbClr val="09783D"/>
              </a:solidFill>
            </a:endParaRPr>
          </a:p>
        </p:txBody>
      </p:sp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7CEBD04D-C164-8772-1F75-5DCF333E4C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234793"/>
              </p:ext>
            </p:extLst>
          </p:nvPr>
        </p:nvGraphicFramePr>
        <p:xfrm>
          <a:off x="588533" y="2560140"/>
          <a:ext cx="11027904" cy="3405477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4224130">
                  <a:extLst>
                    <a:ext uri="{9D8B030D-6E8A-4147-A177-3AD203B41FA5}">
                      <a16:colId xmlns:a16="http://schemas.microsoft.com/office/drawing/2014/main" val="4111247720"/>
                    </a:ext>
                  </a:extLst>
                </a:gridCol>
                <a:gridCol w="6803774">
                  <a:extLst>
                    <a:ext uri="{9D8B030D-6E8A-4147-A177-3AD203B41FA5}">
                      <a16:colId xmlns:a16="http://schemas.microsoft.com/office/drawing/2014/main" val="4155110302"/>
                    </a:ext>
                  </a:extLst>
                </a:gridCol>
              </a:tblGrid>
              <a:tr h="37271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u="none" strike="noStrike" noProof="0" dirty="0">
                          <a:solidFill>
                            <a:srgbClr val="808080"/>
                          </a:solidFill>
                        </a:rPr>
                        <a:t>Type of affiliation / financial interest</a:t>
                      </a:r>
                      <a:endParaRPr lang="cs-CZ" b="1" dirty="0">
                        <a:solidFill>
                          <a:srgbClr val="80808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B365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1" u="none" strike="noStrike" noProof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Name of </a:t>
                      </a:r>
                      <a:r>
                        <a:rPr lang="en-US" sz="1800" b="1" u="none" strike="noStrike" noProof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commercial companies                       </a:t>
                      </a:r>
                      <a:endParaRPr lang="cs-CZ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B365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094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u="none" strike="noStrike" noProof="0" dirty="0">
                          <a:solidFill>
                            <a:srgbClr val="808080"/>
                          </a:solidFill>
                        </a:rPr>
                        <a:t>Receipt of grants/research supports</a:t>
                      </a:r>
                      <a:endParaRPr lang="cs-CZ">
                        <a:solidFill>
                          <a:srgbClr val="80808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3567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u="none" strike="noStrike" noProof="0" dirty="0">
                          <a:solidFill>
                            <a:srgbClr val="808080"/>
                          </a:solidFill>
                        </a:rPr>
                        <a:t>Receipt of honoraria or consultation fees</a:t>
                      </a:r>
                      <a:endParaRPr lang="cs-CZ">
                        <a:solidFill>
                          <a:srgbClr val="80808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4006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u="none" strike="noStrike" noProof="0" dirty="0">
                          <a:solidFill>
                            <a:srgbClr val="7F7F7F"/>
                          </a:solidFill>
                        </a:rPr>
                        <a:t>Participation </a:t>
                      </a:r>
                      <a:r>
                        <a:rPr lang="en-US" sz="1800" u="none" strike="noStrike" noProof="0" dirty="0">
                          <a:solidFill>
                            <a:srgbClr val="808080"/>
                          </a:solidFill>
                        </a:rPr>
                        <a:t>in a company sponsored speaker’s bureau</a:t>
                      </a:r>
                      <a:endParaRPr lang="cs-CZ">
                        <a:solidFill>
                          <a:srgbClr val="80808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9514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u="none" strike="noStrike" noProof="0" dirty="0">
                          <a:solidFill>
                            <a:srgbClr val="808080"/>
                          </a:solidFill>
                        </a:rPr>
                        <a:t>Stock shareholder</a:t>
                      </a:r>
                      <a:endParaRPr lang="cs-CZ">
                        <a:solidFill>
                          <a:srgbClr val="80808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725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u="none" strike="noStrike" noProof="0" dirty="0">
                          <a:solidFill>
                            <a:srgbClr val="808080"/>
                          </a:solidFill>
                        </a:rPr>
                        <a:t>Spouse/partner</a:t>
                      </a:r>
                      <a:endParaRPr lang="cs-CZ">
                        <a:solidFill>
                          <a:srgbClr val="80808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9975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noProof="0" dirty="0">
                          <a:solidFill>
                            <a:srgbClr val="808080"/>
                          </a:solidFill>
                        </a:rPr>
                        <a:t>Other support (please specify)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u="none" strike="noStrike" noProof="0" dirty="0">
                        <a:solidFill>
                          <a:srgbClr val="80808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6B3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332152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522592B-D051-54CC-5C0B-BCA123C12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9751" y="360018"/>
            <a:ext cx="2216942" cy="134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289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ans 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02FCA0EB3F3E42AFEA4D773FAA1655" ma:contentTypeVersion="19" ma:contentTypeDescription="Create a new document." ma:contentTypeScope="" ma:versionID="d2722e037dcc46892718974d52d99d33">
  <xsd:schema xmlns:xsd="http://www.w3.org/2001/XMLSchema" xmlns:xs="http://www.w3.org/2001/XMLSchema" xmlns:p="http://schemas.microsoft.com/office/2006/metadata/properties" xmlns:ns2="fd1d9e78-467b-430e-95f1-9aedcad3c4d7" xmlns:ns3="8721290a-dd8b-4025-a265-ed5e1e884bfa" targetNamespace="http://schemas.microsoft.com/office/2006/metadata/properties" ma:root="true" ma:fieldsID="7e11ecd92c49f58728daa441d964d2a6" ns2:_="" ns3:_="">
    <xsd:import namespace="fd1d9e78-467b-430e-95f1-9aedcad3c4d7"/>
    <xsd:import namespace="8721290a-dd8b-4025-a265-ed5e1e884b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1d9e78-467b-430e-95f1-9aedcad3c4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61addf5-33b0-44d8-8cb5-cf6d89ac4c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21290a-dd8b-4025-a265-ed5e1e884bfa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636768f2-22b3-46d9-8423-322473e7a3e8}" ma:internalName="TaxCatchAll" ma:showField="CatchAllData" ma:web="8721290a-dd8b-4025-a265-ed5e1e884b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721290a-dd8b-4025-a265-ed5e1e884bfa" xsi:nil="true"/>
    <lcf76f155ced4ddcb4097134ff3c332f xmlns="fd1d9e78-467b-430e-95f1-9aedcad3c4d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6B08FE2-F31D-4550-B2E2-7C1C434B9C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1d9e78-467b-430e-95f1-9aedcad3c4d7"/>
    <ds:schemaRef ds:uri="8721290a-dd8b-4025-a265-ed5e1e884b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BC24A32-D3A3-49DE-A2BC-A8FC0D4126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4DD7E25-D66E-422A-8839-01393F843F38}">
  <ds:schemaRefs>
    <ds:schemaRef ds:uri="http://schemas.microsoft.com/office/2006/metadata/properties"/>
    <ds:schemaRef ds:uri="http://schemas.microsoft.com/office/infopath/2007/PartnerControls"/>
    <ds:schemaRef ds:uri="8721290a-dd8b-4025-a265-ed5e1e884bfa"/>
    <ds:schemaRef ds:uri="fd1d9e78-467b-430e-95f1-9aedcad3c4d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59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Nicky</dc:creator>
  <cp:lastModifiedBy>Seppi Alexandra</cp:lastModifiedBy>
  <cp:revision>139</cp:revision>
  <dcterms:created xsi:type="dcterms:W3CDTF">2025-03-12T09:09:32Z</dcterms:created>
  <dcterms:modified xsi:type="dcterms:W3CDTF">2026-04-01T13:02:47Z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0x0101004002FCA0EB3F3E42AFEA4D773FAA1655</vt:lpwstr>
  </property>
  <property fmtid="{D5CDD505-2E9C-101B-9397-08002B2CF9AE}" pid="3" name="MediaServiceImageTags">
    <vt:lpwstr/>
  </property>
</Properties>
</file>